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7" r:id="rId6"/>
    <p:sldId id="261" r:id="rId7"/>
    <p:sldId id="262" r:id="rId8"/>
    <p:sldId id="271" r:id="rId9"/>
    <p:sldId id="263" r:id="rId10"/>
    <p:sldId id="268" r:id="rId11"/>
    <p:sldId id="269" r:id="rId12"/>
    <p:sldId id="272" r:id="rId13"/>
    <p:sldId id="264" r:id="rId14"/>
    <p:sldId id="265" r:id="rId15"/>
    <p:sldId id="320" r:id="rId16"/>
    <p:sldId id="266" r:id="rId17"/>
    <p:sldId id="274" r:id="rId18"/>
    <p:sldId id="276" r:id="rId19"/>
    <p:sldId id="277" r:id="rId20"/>
    <p:sldId id="278" r:id="rId21"/>
    <p:sldId id="275" r:id="rId22"/>
    <p:sldId id="279" r:id="rId23"/>
    <p:sldId id="287" r:id="rId24"/>
    <p:sldId id="280" r:id="rId25"/>
    <p:sldId id="288" r:id="rId26"/>
    <p:sldId id="289" r:id="rId27"/>
    <p:sldId id="281" r:id="rId28"/>
    <p:sldId id="282" r:id="rId29"/>
    <p:sldId id="283" r:id="rId30"/>
    <p:sldId id="290" r:id="rId31"/>
    <p:sldId id="284" r:id="rId32"/>
    <p:sldId id="285" r:id="rId33"/>
    <p:sldId id="286" r:id="rId34"/>
    <p:sldId id="291" r:id="rId35"/>
    <p:sldId id="292" r:id="rId36"/>
    <p:sldId id="293" r:id="rId37"/>
    <p:sldId id="295" r:id="rId38"/>
    <p:sldId id="303" r:id="rId39"/>
    <p:sldId id="294" r:id="rId40"/>
    <p:sldId id="273" r:id="rId41"/>
    <p:sldId id="304" r:id="rId42"/>
    <p:sldId id="305" r:id="rId43"/>
    <p:sldId id="306" r:id="rId44"/>
    <p:sldId id="296" r:id="rId45"/>
    <p:sldId id="297" r:id="rId46"/>
    <p:sldId id="298" r:id="rId47"/>
    <p:sldId id="307" r:id="rId48"/>
    <p:sldId id="299" r:id="rId49"/>
    <p:sldId id="300" r:id="rId50"/>
    <p:sldId id="302" r:id="rId51"/>
    <p:sldId id="301" r:id="rId52"/>
    <p:sldId id="308" r:id="rId53"/>
    <p:sldId id="316" r:id="rId54"/>
    <p:sldId id="309" r:id="rId55"/>
    <p:sldId id="310" r:id="rId56"/>
    <p:sldId id="317" r:id="rId57"/>
    <p:sldId id="311" r:id="rId58"/>
    <p:sldId id="312" r:id="rId59"/>
    <p:sldId id="318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2970" autoAdjust="0"/>
  </p:normalViewPr>
  <p:slideViewPr>
    <p:cSldViewPr snapToGrid="0">
      <p:cViewPr varScale="1">
        <p:scale>
          <a:sx n="110" d="100"/>
          <a:sy n="110" d="100"/>
        </p:scale>
        <p:origin x="1073" y="2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0F569-AC90-44EB-9EF4-4E5C2F5D823C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41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A7D41-E8B7-4A0B-B861-3EC4AE88917D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34823-0B19-4B4E-A643-7A3B0A3D24D6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1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6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C2ADC-3680-4013-A757-E4663495DB98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7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1BA94-5DCA-4F19-960F-0FB2BD5EE85A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2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ED947-38D9-44AC-8B89-E79758333B77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E23F-BD3C-4F23-B116-2B758120C8AC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29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CFAA9-6D59-4D98-869E-ACBDB83B2CA4}" type="datetime1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44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10804-27E3-430A-BB42-B831260DE39A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644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22DE3-3D1A-4D53-B9A6-6C7463B8C992}" type="datetime1">
              <a:rPr lang="en-US" smtClean="0"/>
              <a:t>5/6/2025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528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CD8B30-1B71-45A1-8314-D59C86F581E1}" type="datetime1">
              <a:rPr lang="en-US" smtClean="0"/>
              <a:pPr/>
              <a:t>5/6/2025</a:t>
            </a:fld>
            <a:endParaRPr lang="en-US" b="1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8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D5B4B-DD96-0D9F-3E79-CC1F1D8AB9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cap="none" dirty="0"/>
              <a:t>PawnHub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0C9358-6144-4B18-627F-0EC94F4B60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End-user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1055552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25999-31AF-D658-FEF3-D9BA52D9C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F8923-43BF-EC3D-1CEC-33E0E88E5D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cap="none" spc="0" dirty="0"/>
              <a:t>Log 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6D7820-CD46-987D-9136-4CEA446840B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cap="none" spc="0" dirty="0"/>
              <a:t>Logging in to your PawnHub account</a:t>
            </a:r>
          </a:p>
        </p:txBody>
      </p:sp>
    </p:spTree>
    <p:extLst>
      <p:ext uri="{BB962C8B-B14F-4D97-AF65-F5344CB8AC3E}">
        <p14:creationId xmlns:p14="http://schemas.microsoft.com/office/powerpoint/2010/main" val="303602226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56E40-5BC3-420F-5E32-CF5A1873E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6E5985-CAB1-5B39-C955-D3F37E2D7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0"/>
            <a:ext cx="11495315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7F00F3-CDB7-7960-06B7-68344718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6071" y="2872800"/>
            <a:ext cx="2429996" cy="4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139F39-0E54-4147-C9CB-65BF3872F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304" y="2876626"/>
            <a:ext cx="1085529" cy="4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753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20A07-F9A7-B4B3-D8CF-C3A0E1292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68C58-87C1-030B-3E41-A47639DFD4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cap="none" spc="0" dirty="0"/>
              <a:t>Customer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B9DF57-B070-8552-3096-81CE69B1F1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cap="none" spc="0" dirty="0"/>
              <a:t>Exploring the interface made for Customers</a:t>
            </a:r>
          </a:p>
        </p:txBody>
      </p:sp>
    </p:spTree>
    <p:extLst>
      <p:ext uri="{BB962C8B-B14F-4D97-AF65-F5344CB8AC3E}">
        <p14:creationId xmlns:p14="http://schemas.microsoft.com/office/powerpoint/2010/main" val="322050502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5D8F5-03EA-0FEE-6C78-8F938E453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BDE76D-53EA-DAB1-E41C-38F0E8293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99" y="0"/>
            <a:ext cx="11024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865088-F051-3CDC-BBC1-FB356B0B61AB}"/>
              </a:ext>
            </a:extLst>
          </p:cNvPr>
          <p:cNvSpPr/>
          <p:nvPr/>
        </p:nvSpPr>
        <p:spPr>
          <a:xfrm>
            <a:off x="1563939" y="2535095"/>
            <a:ext cx="2301766" cy="283779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405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A1C9D-C168-4E86-1189-765A1239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CA7E9-F86F-7C35-9A46-CFDEBAE52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730" y="0"/>
            <a:ext cx="7856540" cy="834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1FC795-2F7E-5724-6B84-968208B41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28" y="1722997"/>
            <a:ext cx="2512060" cy="3584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F14CC8-D2FD-1DFB-7132-26835BFAA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419" y="1966925"/>
            <a:ext cx="2139574" cy="28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03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9A034-7A9E-8B27-F06A-67F26E2A6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7CFA6-B7F9-B584-6A5F-8366D28A4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96" y="0"/>
            <a:ext cx="7788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0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92400-9E5D-9C59-476B-2C5859FF0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FFC58C-735A-548B-5CE3-EBFDD9E0E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6" y="0"/>
            <a:ext cx="6434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8584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88CE2C-F826-84A7-6193-DAA54EF35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99055-A72A-C558-14B6-BC9C0321B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43" y="0"/>
            <a:ext cx="6463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9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E94B0-CD0F-95D4-A71F-332B965CD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C8704F-8965-CD1B-4FC8-70B998EA1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619" y="0"/>
            <a:ext cx="64467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7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B63B2-B03E-D863-F888-347926465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EE0FCC-6932-C96F-31F1-23C7EE3C6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243" y="0"/>
            <a:ext cx="6463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2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D710-E5D1-9EC6-695E-D90F74045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What is PawnHub?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9C1-9221-BBC4-4D27-45E9F5132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r>
              <a:rPr lang="hu-HU" sz="3200" dirty="0"/>
              <a:t>Web app connecting customers with pawnshops</a:t>
            </a:r>
          </a:p>
          <a:p>
            <a:r>
              <a:rPr lang="hu-HU" sz="3200" dirty="0"/>
              <a:t>Simplifies browsing, listing, and managing pawned items</a:t>
            </a:r>
          </a:p>
          <a:p>
            <a:r>
              <a:rPr lang="hu-HU" sz="3200" dirty="0"/>
              <a:t>Modern, user-friendly alternative to traditional pawnshops</a:t>
            </a:r>
          </a:p>
          <a:p>
            <a:r>
              <a:rPr lang="hu-HU" sz="3200" dirty="0"/>
              <a:t>Streamlines communication and transactions</a:t>
            </a:r>
          </a:p>
        </p:txBody>
      </p:sp>
    </p:spTree>
    <p:extLst>
      <p:ext uri="{BB962C8B-B14F-4D97-AF65-F5344CB8AC3E}">
        <p14:creationId xmlns:p14="http://schemas.microsoft.com/office/powerpoint/2010/main" val="1790967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2A270-17A2-C877-3642-A5772CB7C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E54AF-F594-13ED-B254-1FB63F996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99" y="0"/>
            <a:ext cx="11024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3FA541-6273-09BE-7EA2-6D95728AC846}"/>
              </a:ext>
            </a:extLst>
          </p:cNvPr>
          <p:cNvSpPr/>
          <p:nvPr/>
        </p:nvSpPr>
        <p:spPr>
          <a:xfrm>
            <a:off x="3840480" y="2541402"/>
            <a:ext cx="2255520" cy="283779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4071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49118-6A95-F60D-A0E8-A65FF8B08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9F8A71-6B26-B399-4BAC-BC95B2641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798" y="0"/>
            <a:ext cx="8098403" cy="859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51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99258D-546C-3B75-103E-C0372490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C3EC33E-DC47-E7F5-363A-42DB4385D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8660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3BDA7-F761-4AB4-CE55-98163C7EB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5E2D01-DD38-A561-DA41-461309A70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085" y="0"/>
            <a:ext cx="6883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2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4AAB6-F405-4EEC-096C-654A22BF8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C5C481-AD16-9FA5-BB17-8328BBA8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451" y="0"/>
            <a:ext cx="6845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D9B0D-37C8-3447-9314-60575E6DF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868E9E-0564-A9BF-6521-DE5E0B26E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085" y="0"/>
            <a:ext cx="6883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0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5ABE-B0D6-3A69-C756-19085F264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F741E-5C38-4549-6595-B76A0E5C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99" y="0"/>
            <a:ext cx="11024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48E5BA-9869-AA37-5CDE-D4246C7C554E}"/>
              </a:ext>
            </a:extLst>
          </p:cNvPr>
          <p:cNvSpPr/>
          <p:nvPr/>
        </p:nvSpPr>
        <p:spPr>
          <a:xfrm>
            <a:off x="6111766" y="2533518"/>
            <a:ext cx="2255520" cy="283779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43761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D91C4-A71F-FD99-F207-16CE4613E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DDF60F-6160-959B-A757-8BD65069D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878" y="0"/>
            <a:ext cx="8846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9387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62AEE-0785-C1A6-2F0B-8561FA4C3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D95538-6F24-68DB-F614-54DE05E6D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255" y="0"/>
            <a:ext cx="88194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9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91A26-ACFA-D1A7-2A8B-2E4CE8E09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E419A1-0051-DAB4-828F-2ABBD2909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684" y="0"/>
            <a:ext cx="8824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1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2F70D-E0FA-B3B5-B673-3E5C5CFAE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11F7-2889-8183-C819-A9EC579222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cap="none" spc="0" dirty="0"/>
              <a:t>Registration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371EC0-8C65-A015-FFBA-59841A77CD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cap="none" spc="0" dirty="0"/>
              <a:t>Creating a Customer or a Shop account</a:t>
            </a:r>
          </a:p>
        </p:txBody>
      </p:sp>
    </p:spTree>
    <p:extLst>
      <p:ext uri="{BB962C8B-B14F-4D97-AF65-F5344CB8AC3E}">
        <p14:creationId xmlns:p14="http://schemas.microsoft.com/office/powerpoint/2010/main" val="1729830960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593680-FDE6-1011-2361-5852AC386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1B0ED-C6F9-20A1-D68B-8D3B5C02B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99" y="0"/>
            <a:ext cx="1102400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92D67D-01B0-C083-D3EF-3A89CFD343C9}"/>
              </a:ext>
            </a:extLst>
          </p:cNvPr>
          <p:cNvSpPr/>
          <p:nvPr/>
        </p:nvSpPr>
        <p:spPr>
          <a:xfrm>
            <a:off x="8366235" y="2557166"/>
            <a:ext cx="2255520" cy="2837793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57754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2196D-32F6-A4A7-1D8E-A320819C5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8C39FF-535B-B937-9316-90E994648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223" y="0"/>
            <a:ext cx="8821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320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E8DF7-0092-7772-1977-300597859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C4B412-820E-6207-82DA-FD7FD1463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082" y="0"/>
            <a:ext cx="8831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24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2C41F-787B-2D2E-F623-C97E0C8D3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2227681-62C5-0E0C-5D58-854E35C8E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861" y="0"/>
            <a:ext cx="8812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4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C2DB8-66BC-7C67-7769-D941A6A26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1D0577-0EA3-8B07-AB21-F0C35DC4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99" y="0"/>
            <a:ext cx="11024002" cy="685800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79329982-5944-5699-2C4C-EC2BDFD26CC6}"/>
              </a:ext>
            </a:extLst>
          </p:cNvPr>
          <p:cNvSpPr/>
          <p:nvPr/>
        </p:nvSpPr>
        <p:spPr>
          <a:xfrm rot="19333934">
            <a:off x="10033493" y="577124"/>
            <a:ext cx="1177657" cy="50221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6789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545A7-AE77-9BA7-5B64-1868E247D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5BF37-DE10-5DAE-7CF5-F0B9A8553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061" y="1734207"/>
            <a:ext cx="5545270" cy="31137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5D916A-B4FE-3491-CFC8-57C729E0D272}"/>
              </a:ext>
            </a:extLst>
          </p:cNvPr>
          <p:cNvSpPr/>
          <p:nvPr/>
        </p:nvSpPr>
        <p:spPr>
          <a:xfrm>
            <a:off x="5709744" y="3484182"/>
            <a:ext cx="3182007" cy="56282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608958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3942B-6EA6-D68B-9221-07AEF5CFA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932BBF-566D-C28D-5B7B-E57E40E55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4" y="0"/>
            <a:ext cx="7282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3790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2BAFE-5969-D6FA-03D3-C60F9E6C8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A6F43-7425-11F6-4687-A6944B939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278" y="0"/>
            <a:ext cx="7275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88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6A0EC-6008-58A1-9C07-5E4022AE3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880CA-EB68-AA04-1428-6E9DC633D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554" y="0"/>
            <a:ext cx="7282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49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AE60D-E375-A75E-0875-0684F4610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AF346-A493-92BB-719C-70DA88ABA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713" y="0"/>
            <a:ext cx="7308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8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A9364F-F49A-61CD-2E6C-047AEB4AC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40" y="0"/>
            <a:ext cx="11868919" cy="708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31293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67A8B-00B5-650C-5721-093F5DDEB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98A9B-E0D2-9A94-F4D0-8869894C3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cap="none" spc="0" dirty="0"/>
              <a:t>Log 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C75421-F4AA-2A72-22B2-656A8BFD76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cap="none" spc="0" dirty="0"/>
              <a:t>Logging out from your PawnHub account</a:t>
            </a:r>
          </a:p>
        </p:txBody>
      </p:sp>
    </p:spTree>
    <p:extLst>
      <p:ext uri="{BB962C8B-B14F-4D97-AF65-F5344CB8AC3E}">
        <p14:creationId xmlns:p14="http://schemas.microsoft.com/office/powerpoint/2010/main" val="3386145737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CA336-D8B1-29A4-2000-590E292D0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62F742-322C-E10C-01C0-04AF9F2DA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061" y="1734207"/>
            <a:ext cx="5545270" cy="31137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EBF06D-3009-D831-83A0-3A22E45E9B93}"/>
              </a:ext>
            </a:extLst>
          </p:cNvPr>
          <p:cNvSpPr/>
          <p:nvPr/>
        </p:nvSpPr>
        <p:spPr>
          <a:xfrm>
            <a:off x="5709744" y="3996563"/>
            <a:ext cx="3182007" cy="562828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10303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22FD6-26C0-0AD6-E1EC-92206A49F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DBBCEC-A91C-F6DF-D460-B8078A8BE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42" y="0"/>
            <a:ext cx="11495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78053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332CA-AD03-367F-007F-AC309F43E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CC52F-D5BE-CD5B-3526-039BAD3A06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cap="none" spc="0" dirty="0"/>
              <a:t>Shop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3779D-5588-DD05-39B1-44E67B8EA0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cap="none" spc="0" dirty="0"/>
              <a:t>Exploring the interface made for Shops</a:t>
            </a:r>
          </a:p>
        </p:txBody>
      </p:sp>
    </p:spTree>
    <p:extLst>
      <p:ext uri="{BB962C8B-B14F-4D97-AF65-F5344CB8AC3E}">
        <p14:creationId xmlns:p14="http://schemas.microsoft.com/office/powerpoint/2010/main" val="2566036138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5DCEBA-FCEF-3B28-6509-8D35AA849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175D90-A1CD-9939-3A1A-A88DB4BEB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6" y="0"/>
            <a:ext cx="97722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B7888F-7B5B-CA4E-4A73-6D473B59A1C8}"/>
              </a:ext>
            </a:extLst>
          </p:cNvPr>
          <p:cNvSpPr/>
          <p:nvPr/>
        </p:nvSpPr>
        <p:spPr>
          <a:xfrm>
            <a:off x="2136228" y="2509870"/>
            <a:ext cx="1970689" cy="246415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08468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05F6-80F7-96EC-E2BD-D0A333F10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30DA58-A968-5D91-B135-BA45CA005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940" y="0"/>
            <a:ext cx="9178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54575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DEEA3-F894-865C-BF65-BDDA50C6F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EEC4E-DA3B-35BF-C6AB-32117A17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952" y="0"/>
            <a:ext cx="921009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82448A-FD02-F5EE-F2F5-CE0FAA975FBB}"/>
              </a:ext>
            </a:extLst>
          </p:cNvPr>
          <p:cNvSpPr/>
          <p:nvPr/>
        </p:nvSpPr>
        <p:spPr>
          <a:xfrm>
            <a:off x="7228490" y="1177684"/>
            <a:ext cx="2159875" cy="72206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5927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4AE68-BC9D-8881-19AD-6A329AEC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502" y="0"/>
            <a:ext cx="9168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5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A7DAC-14A7-2029-A6D5-F26A116C4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57862-6E99-0238-41DD-BF9A42D12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53" y="0"/>
            <a:ext cx="9125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F9B9B-CDAC-B100-EF3D-FA6BD6FB1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E76166-0293-D844-6A7D-777DB8F4B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02" y="0"/>
            <a:ext cx="913719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ABAC21-DA4E-6A1A-38B0-C270CA111E5C}"/>
              </a:ext>
            </a:extLst>
          </p:cNvPr>
          <p:cNvSpPr/>
          <p:nvPr/>
        </p:nvSpPr>
        <p:spPr>
          <a:xfrm>
            <a:off x="7228490" y="3621351"/>
            <a:ext cx="2159875" cy="1825635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0434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55E26-AA98-7104-E836-0156379FF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D9DD4C-485A-DEAD-02E4-0F7378FC2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7" y="0"/>
            <a:ext cx="119002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4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5A03D4-6CEA-32EF-2D9E-834DCD7B1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F22F7D-1CE9-E57B-EE24-5B98B515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91" y="0"/>
            <a:ext cx="9137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8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493CA-EE26-25A1-883A-F7667320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A77C20-03B8-FF2D-DC2C-61610CF44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80" y="0"/>
            <a:ext cx="9125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4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3F993B-B024-25B3-9FD3-DBFF05521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865" y="0"/>
            <a:ext cx="9146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9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55E34-C574-65F6-3797-C1B127A307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856204-0A8F-457B-8E2E-3C723AE5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6" y="0"/>
            <a:ext cx="97722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214029-527A-E103-76F1-A27A6F365A16}"/>
              </a:ext>
            </a:extLst>
          </p:cNvPr>
          <p:cNvSpPr/>
          <p:nvPr/>
        </p:nvSpPr>
        <p:spPr>
          <a:xfrm>
            <a:off x="4114807" y="2509870"/>
            <a:ext cx="1970689" cy="246415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623442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EC365-89C2-0240-336A-6D4DD5C19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EE3FD0-EFB9-F6B7-6C88-8F18825D3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59" y="0"/>
            <a:ext cx="10938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09838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3066B-CB7C-39FE-C842-D513DA1D4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A7DBB-BD48-54ED-3ED8-A2596AEEC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79" y="0"/>
            <a:ext cx="109414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67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C0E92-3AB9-4CE4-3036-F8E865CA1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5BA49-1D0C-DCFA-0063-47CA9436E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6" y="0"/>
            <a:ext cx="97722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8DD611-0629-5EED-172A-A4F2AFB2DF4F}"/>
              </a:ext>
            </a:extLst>
          </p:cNvPr>
          <p:cNvSpPr/>
          <p:nvPr/>
        </p:nvSpPr>
        <p:spPr>
          <a:xfrm>
            <a:off x="6124920" y="2509870"/>
            <a:ext cx="1970689" cy="2464151"/>
          </a:xfrm>
          <a:prstGeom prst="rect">
            <a:avLst/>
          </a:prstGeom>
          <a:noFill/>
          <a:ln w="317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40320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5A5F7-AA33-9219-5A96-8DC23D314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48C221-B033-E004-1242-BA4B279BF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51" y="0"/>
            <a:ext cx="109768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5538"/>
      </p:ext>
    </p:extLst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5C46F-3518-D840-EFD1-51589080D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D79293-4340-7A3E-28B8-29BEB8A87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12" y="0"/>
            <a:ext cx="10930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9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AC9EC-373B-E3AC-2DB0-8AAD8740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40E5C-E1F3-10B4-2216-49F893ECB3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cap="none" spc="0" dirty="0"/>
              <a:t>Thank you for your attention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F4DEFC-5770-8726-557C-4A01C23081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cap="none" spc="0" dirty="0"/>
              <a:t>We</a:t>
            </a:r>
            <a:r>
              <a:rPr lang="en-US" cap="none" spc="0" dirty="0"/>
              <a:t> hope our project has met with your approval.</a:t>
            </a:r>
            <a:endParaRPr lang="hu-HU" cap="none" spc="0" dirty="0"/>
          </a:p>
        </p:txBody>
      </p:sp>
    </p:spTree>
    <p:extLst>
      <p:ext uri="{BB962C8B-B14F-4D97-AF65-F5344CB8AC3E}">
        <p14:creationId xmlns:p14="http://schemas.microsoft.com/office/powerpoint/2010/main" val="21641577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4AE060-5979-01C2-E94D-9735FD3C3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415" y="0"/>
            <a:ext cx="10261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2171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F72F8-657C-B7E3-D346-E64AB0D29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ACCFEF-0704-D198-69A2-D95FAD4D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11" y="0"/>
            <a:ext cx="8664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90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FA39A-0675-345C-740D-947020F7E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Handling invalid input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5AF092-4092-04F0-2968-0FF3AB50D1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113" t="86932" r="36220"/>
          <a:stretch/>
        </p:blipFill>
        <p:spPr>
          <a:xfrm>
            <a:off x="1285603" y="674320"/>
            <a:ext cx="4247536" cy="168131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90000"/>
                <a:lumOff val="10000"/>
              </a:scheme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1FA09-40D2-F729-D0F3-60783DA11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86" y="1385781"/>
            <a:ext cx="4134427" cy="1295581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90000"/>
                <a:lumOff val="10000"/>
              </a:scheme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5D3B7-98D7-BF6F-7816-26AFE4EEA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87" y="2552362"/>
            <a:ext cx="3591426" cy="107647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90000"/>
                <a:lumOff val="10000"/>
              </a:scheme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B010E-15F8-8B96-DB04-26C607D15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965" y="2461861"/>
            <a:ext cx="3924848" cy="1257475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90000"/>
                <a:lumOff val="10000"/>
              </a:scheme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603DD5-6402-3277-DBDA-B5FF9C8F5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34" y="4477199"/>
            <a:ext cx="3610479" cy="108600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90000"/>
                <a:lumOff val="10000"/>
              </a:scheme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687B55-8093-D333-9AE4-BC1B3F0F6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6955" y="4384284"/>
            <a:ext cx="3143689" cy="10383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90000"/>
                <a:lumOff val="10000"/>
              </a:scheme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0B4205-FB04-262C-B19B-63FFBDE2B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5484" y="2990362"/>
            <a:ext cx="4229690" cy="121937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90000"/>
                <a:lumOff val="10000"/>
              </a:scheme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A0C3CF1-1F5E-EFE2-EE0B-360A7C7478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451" y="4476452"/>
            <a:ext cx="4801270" cy="106694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90000"/>
                <a:lumOff val="10000"/>
              </a:scheme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02F233-E45B-8091-8720-3637EED5DB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1287" y="2947920"/>
            <a:ext cx="3229426" cy="962159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90000"/>
                <a:lumOff val="10000"/>
              </a:scheme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12D45A8-0CB4-65D5-A30D-B8669DC5C7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09371" y="5162867"/>
            <a:ext cx="3458058" cy="122889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50800" dir="5400000" algn="ctr" rotWithShape="0">
              <a:schemeClr val="bg2">
                <a:lumMod val="90000"/>
                <a:lumOff val="1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0673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034A8-375B-F513-9D83-63A1E7B85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139531-06DF-BB6E-0C33-D6B784A22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023" y="1976235"/>
            <a:ext cx="4505954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1580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FunkyShapesDarkVTI">
  <a:themeElements>
    <a:clrScheme name="Custom 4">
      <a:dk1>
        <a:srgbClr val="FFFFFF"/>
      </a:dk1>
      <a:lt1>
        <a:srgbClr val="000000"/>
      </a:lt1>
      <a:dk2>
        <a:srgbClr val="F3FFF8"/>
      </a:dk2>
      <a:lt2>
        <a:srgbClr val="2D2D2D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DarkVTI" id="{84637DF0-7D2D-4F20-816C-4D6C45F3FAF2}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Menő sötét alakzatok</Template>
  <TotalTime>136</TotalTime>
  <Words>92</Words>
  <Application>Microsoft Office PowerPoint</Application>
  <PresentationFormat>Widescreen</PresentationFormat>
  <Paragraphs>20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Source Sans Pro</vt:lpstr>
      <vt:lpstr>FunkyShapesDarkVTI</vt:lpstr>
      <vt:lpstr>PawnHub</vt:lpstr>
      <vt:lpstr>What is PawnHub?</vt:lpstr>
      <vt:lpstr>Registration</vt:lpstr>
      <vt:lpstr>PowerPoint Presentation</vt:lpstr>
      <vt:lpstr>PowerPoint Presentation</vt:lpstr>
      <vt:lpstr>PowerPoint Presentation</vt:lpstr>
      <vt:lpstr>PowerPoint Presentation</vt:lpstr>
      <vt:lpstr>Handling invalid input data</vt:lpstr>
      <vt:lpstr>PowerPoint Presentation</vt:lpstr>
      <vt:lpstr>Log in</vt:lpstr>
      <vt:lpstr>PowerPoint Presentation</vt:lpstr>
      <vt:lpstr>Customer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 out</vt:lpstr>
      <vt:lpstr>PowerPoint Presentation</vt:lpstr>
      <vt:lpstr>PowerPoint Presentation</vt:lpstr>
      <vt:lpstr>Shop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Bálint Mikó</dc:creator>
  <cp:lastModifiedBy>Bálint Mikó</cp:lastModifiedBy>
  <cp:revision>9</cp:revision>
  <dcterms:created xsi:type="dcterms:W3CDTF">2025-05-06T14:33:13Z</dcterms:created>
  <dcterms:modified xsi:type="dcterms:W3CDTF">2025-05-06T17:05:29Z</dcterms:modified>
</cp:coreProperties>
</file>